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Buchstaben </a:t>
            </a:r>
            <a:r>
              <a:rPr lang="de-DE" dirty="0">
                <a:sym typeface="Wingdings" panose="05000000000000000000" pitchFamily="2" charset="2"/>
              </a:rPr>
              <a:t> Zeile</a:t>
            </a:r>
          </a:p>
          <a:p>
            <a:r>
              <a:rPr lang="de-DE" dirty="0">
                <a:sym typeface="Wingdings" panose="05000000000000000000" pitchFamily="2" charset="2"/>
              </a:rPr>
              <a:t>Zahlen  Spalte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  <a:p>
            <a:r>
              <a:rPr lang="de-DE" dirty="0"/>
              <a:t>Screenshot groß </a:t>
            </a:r>
            <a:r>
              <a:rPr lang="de-DE" dirty="0">
                <a:sym typeface="Wingdings" panose="05000000000000000000" pitchFamily="2" charset="2"/>
              </a:rPr>
              <a:t> Animation danach Quellcode zeigen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Implementierung der Features gegenüber der Regeln unterschätzt.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Demonstrationsvideo </a:t>
            </a:r>
            <a:r>
              <a:rPr lang="de-DE" dirty="0">
                <a:sym typeface="Wingdings" panose="05000000000000000000" pitchFamily="2" charset="2"/>
              </a:rPr>
              <a:t> Eingangsanimation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Quellen für die Präsentation allein, nicht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Auftraggeber mich ausgesucht hat </a:t>
            </a:r>
            <a:r>
              <a:rPr lang="de-DE" dirty="0">
                <a:sym typeface="Wingdings" panose="05000000000000000000" pitchFamily="2" charset="2"/>
              </a:rPr>
              <a:t> Überleitung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Papiervorlage eingehen</a:t>
            </a:r>
          </a:p>
          <a:p>
            <a:r>
              <a:rPr lang="de-DE" dirty="0"/>
              <a:t>Erst Text dann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für PAP Spielvorgang</a:t>
            </a:r>
          </a:p>
          <a:p>
            <a:r>
              <a:rPr lang="de-DE" dirty="0"/>
              <a:t>2. PAP: Bild in 2 Teilen schneiden, dann animieren </a:t>
            </a:r>
            <a:r>
              <a:rPr lang="de-DE" dirty="0">
                <a:sym typeface="Wingdings" panose="05000000000000000000" pitchFamily="2" charset="2"/>
              </a:rPr>
              <a:t> nach oben schieben und oberer ausblenden (Animationspfade)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zum 2. Bild rein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Token während Durchführung erweitert mit Zusatzinformation des letzten Spielzug </a:t>
            </a:r>
            <a:r>
              <a:rPr lang="de-DE" dirty="0">
                <a:sym typeface="Wingdings" panose="05000000000000000000" pitchFamily="2" charset="2"/>
              </a:rPr>
              <a:t> Eintrag nach Spielerwechsel</a:t>
            </a:r>
          </a:p>
          <a:p>
            <a:r>
              <a:rPr lang="de-DE" dirty="0">
                <a:sym typeface="Wingdings" panose="05000000000000000000" pitchFamily="2" charset="2"/>
              </a:rPr>
              <a:t>Inhalt der Textdatei in einer Zeile  Darstellung zur Übersicht formatiert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06.09.2023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06.09.2023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06.09.2023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06.09.2023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06.09.2023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06.09.2023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06.09.2023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br>
              <a:rPr lang="de-DE" dirty="0"/>
            </a:br>
            <a:r>
              <a:rPr lang="de-DE" dirty="0"/>
              <a:t>(Z. 220 – 247)</a:t>
            </a:r>
          </a:p>
          <a:p>
            <a:r>
              <a:rPr lang="de-DE" dirty="0"/>
              <a:t>Befüllung des Arrays des Schiffs und parallel verlaufender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br>
              <a:rPr lang="de-DE" dirty="0"/>
            </a:br>
            <a:r>
              <a:rPr lang="de-DE" dirty="0"/>
              <a:t>(Z. 83 – 108)</a:t>
            </a:r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  <a:br>
              <a:rPr lang="de-DE" dirty="0"/>
            </a:br>
            <a:r>
              <a:rPr lang="de-DE" dirty="0"/>
              <a:t>(Z. 148 – 173)</a:t>
            </a:r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r>
              <a:rPr lang="de-DE" dirty="0"/>
              <a:t> / 19</a:t>
            </a:r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639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06.09.2023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19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19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997</Words>
  <Application>Microsoft Office PowerPoint</Application>
  <PresentationFormat>Breitbild</PresentationFormat>
  <Paragraphs>196</Paragraphs>
  <Slides>19</Slides>
  <Notes>17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379</cp:revision>
  <dcterms:created xsi:type="dcterms:W3CDTF">2023-08-21T06:06:47Z</dcterms:created>
  <dcterms:modified xsi:type="dcterms:W3CDTF">2023-09-06T09:35:04Z</dcterms:modified>
</cp:coreProperties>
</file>